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0625" cx="324008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uZTW5vGDcqjljkDILgLTQ0+w2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430066" y="7070108"/>
            <a:ext cx="27540744" cy="1504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60"/>
              <a:buFont typeface="Calibri"/>
              <a:buNone/>
              <a:defRPr sz="212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4050110" y="22690338"/>
            <a:ext cx="24300656" cy="10430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sz="7087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495233" y="11232497"/>
            <a:ext cx="27410408" cy="27945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8374825" y="17112087"/>
            <a:ext cx="36610544" cy="6986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5800558" y="10328154"/>
            <a:ext cx="36610544" cy="20554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227560" y="11500170"/>
            <a:ext cx="27945755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210686" y="10770172"/>
            <a:ext cx="27945755" cy="17970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60"/>
              <a:buFont typeface="Calibri"/>
              <a:buNone/>
              <a:defRPr sz="212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210686" y="28910440"/>
            <a:ext cx="27945755" cy="9450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7"/>
              <a:buNone/>
              <a:defRPr sz="708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227560" y="11500170"/>
            <a:ext cx="13770372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6402943" y="11500170"/>
            <a:ext cx="13770372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23178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231784" y="10590160"/>
            <a:ext cx="13707087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b="1" sz="7087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231784" y="15780233"/>
            <a:ext cx="13707087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6402945" y="10590160"/>
            <a:ext cx="13774592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b="1" sz="7087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6402945" y="15780233"/>
            <a:ext cx="13774592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231780" y="2880042"/>
            <a:ext cx="10450126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9"/>
              <a:buFont typeface="Calibri"/>
              <a:buNone/>
              <a:defRPr sz="1133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3774592" y="6220102"/>
            <a:ext cx="16402943" cy="30700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48626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9"/>
              <a:buChar char="•"/>
              <a:defRPr sz="11339"/>
            </a:lvl1pPr>
            <a:lvl2pPr indent="-858647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2"/>
              <a:buChar char="•"/>
              <a:defRPr sz="9922"/>
            </a:lvl2pPr>
            <a:lvl3pPr indent="-768604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indent="-678624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4pPr>
            <a:lvl5pPr indent="-678624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5pPr>
            <a:lvl6pPr indent="-678624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6pPr>
            <a:lvl7pPr indent="-678624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7pPr>
            <a:lvl8pPr indent="-678624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8pPr>
            <a:lvl9pPr indent="-678624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2231780" y="12960191"/>
            <a:ext cx="10450126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1"/>
              <a:buNone/>
              <a:defRPr sz="4961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231780" y="2880042"/>
            <a:ext cx="10450126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9"/>
              <a:buFont typeface="Calibri"/>
              <a:buNone/>
              <a:defRPr sz="1133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3774592" y="6220102"/>
            <a:ext cx="16402943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231780" y="12960191"/>
            <a:ext cx="10450126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1"/>
              <a:buNone/>
              <a:defRPr sz="4961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1"/>
              <a:buFont typeface="Calibri"/>
              <a:buNone/>
              <a:defRPr b="0" i="0" sz="155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227560" y="11500170"/>
            <a:ext cx="27945755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58647" lvl="0" marL="457200" marR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2"/>
              <a:buFont typeface="Arial"/>
              <a:buChar char="•"/>
              <a:defRPr b="0" i="0" sz="99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8604" lvl="1" marL="914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b="0" i="0" sz="85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78624" lvl="2" marL="1371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Font typeface="Arial"/>
              <a:buChar char="•"/>
              <a:defRPr b="0" i="0" sz="708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33603" lvl="3" marL="1828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33603" lvl="4" marL="22860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33603" lvl="5" marL="27432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33603" lvl="6" marL="3200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33603" lvl="7" marL="3657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33603" lvl="8" marL="4114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9.png"/><Relationship Id="rId13" Type="http://schemas.openxmlformats.org/officeDocument/2006/relationships/image" Target="../media/image11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7.png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8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30479" y="6778855"/>
            <a:ext cx="32400900" cy="4890600"/>
          </a:xfrm>
          <a:prstGeom prst="rect">
            <a:avLst/>
          </a:prstGeom>
          <a:solidFill>
            <a:srgbClr val="F585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800227" y="7325701"/>
            <a:ext cx="28800424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8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 aqui. Fonte: Times New Roman, centralizado, tamanho 80, negrito. Máximo 3 linhas, se ficar pequeno aumente a fonte e se passar de 3 linhas diminua a fonte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2941636" y="12444216"/>
            <a:ext cx="2651760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Autores do trabalho aqui. Fonte: Times New Roman, centralizado, tamanho 40, negrito. Máximo 2 linhas, se ficar pequeno aumente a fonte e se passar de 2 linhas diminua a fonte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1800227" y="14710697"/>
            <a:ext cx="1360169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TÍTULO 1, NEGRITO, TAMANHO 40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1800227" y="15938676"/>
            <a:ext cx="13735049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pôster deve ter dimensões de 90 cm de largura e 120 cm de altura.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corpo do texto deve ser distribuído em duas colunas simétricas, utilizar fonte Times New Roman, tamanho 40 e justificado.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Deixe um espaço entre um título e o fim de um parágrafo anterior e início do seguinte.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717646" y="20377980"/>
            <a:ext cx="1360169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TÍTULO 2, NEGRITO, TAMANHO 40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1585344" y="21582209"/>
            <a:ext cx="13735049" cy="7478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Procrastinação é o diferimento ou adiamento de uma ação. Para a pessoa que está a procrastinar, isso resulta em stress, sensação de culpa, perda de produtividade e vergonha em relação aos outros, por não cumprir com as suas responsabilidades e compromissos. Embora a procrastinação seja considerada normal, torna-se um problema quando impede o funcionamento normal das ações. A procrastinação crônica pode ser um sinal de problemas psicológicos ou fisiológicos. Procrastinação é o diferimento ou adiamento de uma ação. Para a pessoa que está a procrastinar, isso resulta em stress, sensação de culpa, perda de produtividade e vergonha em relação aos outros, por não cumprir com as suas responsabilidades e compromissos.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17877199" y="26037460"/>
            <a:ext cx="13734000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Figura 1. Legenda aqui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17081531" y="27257111"/>
            <a:ext cx="137340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TÍTULO 3, NEGRITO, TAMANHO 40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17081531" y="28517410"/>
            <a:ext cx="13734000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Procrastinação é o diferimento ou adiamento de uma ação. Para a pessoa que está a procrastinar, isso resulta em stress, sensação de culpa, perda de produtividade e vergonha em relação aos outros, por não cumprir com as suas responsabilidades e compromissos. Embora a procrastinação seja considerada normal, torna-se um problema quando impede o funcionamento normal das ações. A procrastinação crônica pode ser um sinal de problemas psicológicos ou fisiológicos.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17022185" y="34555551"/>
            <a:ext cx="137340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TÍTULO 3, NEGRITO, TAMANHO 40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17081531" y="35848601"/>
            <a:ext cx="13734000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Procrastinação é o diferimento ou adiamento de uma ação. Para a pessoa que está a procrastinar, isso resulta em stress, sensação de culpa, perda de produtividade e vergonha em relação aos outros, por não cumprir com as suas responsabilidades e compromissos. 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1717646" y="37622738"/>
            <a:ext cx="13601698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Gráfico 1. Legenda aqui</a:t>
            </a:r>
            <a:endParaRPr/>
          </a:p>
        </p:txBody>
      </p:sp>
      <p:pic>
        <p:nvPicPr>
          <p:cNvPr descr="Resultado de imagem para ufu simbolo" id="97" name="Google Shape;97;p1"/>
          <p:cNvPicPr preferRelativeResize="0"/>
          <p:nvPr/>
        </p:nvPicPr>
        <p:blipFill rotWithShape="1">
          <a:blip r:embed="rId3">
            <a:alphaModFix/>
          </a:blip>
          <a:srcRect b="25738" l="0" r="7195" t="0"/>
          <a:stretch/>
        </p:blipFill>
        <p:spPr>
          <a:xfrm>
            <a:off x="26119480" y="1291274"/>
            <a:ext cx="5781350" cy="471282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5962656" y="2252059"/>
            <a:ext cx="20475559" cy="2769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XXII Conferência de Estudos em Engenharia Elétrica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 a 20 de Dezembro </a:t>
            </a:r>
            <a:r>
              <a:rPr b="1" i="0" lang="pt-BR" sz="5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2024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b="1" i="0" lang="pt-BR" sz="5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Uberlândia - MG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8082000" y="14379650"/>
            <a:ext cx="11398242" cy="11365088"/>
          </a:xfrm>
          <a:custGeom>
            <a:rect b="b" l="l" r="r" t="t"/>
            <a:pathLst>
              <a:path extrusionOk="0" h="2652296" w="2652296">
                <a:moveTo>
                  <a:pt x="0" y="0"/>
                </a:moveTo>
                <a:lnTo>
                  <a:pt x="2652296" y="0"/>
                </a:lnTo>
                <a:lnTo>
                  <a:pt x="2652296" y="2652296"/>
                </a:lnTo>
                <a:lnTo>
                  <a:pt x="0" y="26522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675750" y="29484925"/>
            <a:ext cx="13685509" cy="7882487"/>
          </a:xfrm>
          <a:custGeom>
            <a:rect b="b" l="l" r="r" t="t"/>
            <a:pathLst>
              <a:path extrusionOk="0" h="1889152" w="3184528">
                <a:moveTo>
                  <a:pt x="0" y="0"/>
                </a:moveTo>
                <a:lnTo>
                  <a:pt x="3184528" y="0"/>
                </a:lnTo>
                <a:lnTo>
                  <a:pt x="3184528" y="1889151"/>
                </a:lnTo>
                <a:lnTo>
                  <a:pt x="0" y="18891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25837" y="794260"/>
            <a:ext cx="5397524" cy="521280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/>
          <p:nvPr/>
        </p:nvSpPr>
        <p:spPr>
          <a:xfrm>
            <a:off x="25" y="40581925"/>
            <a:ext cx="32400900" cy="2618700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20878108" y="41349118"/>
            <a:ext cx="4582960" cy="1084309"/>
          </a:xfrm>
          <a:custGeom>
            <a:rect b="b" l="l" r="r" t="t"/>
            <a:pathLst>
              <a:path extrusionOk="0" h="346979" w="1421073">
                <a:moveTo>
                  <a:pt x="0" y="0"/>
                </a:moveTo>
                <a:lnTo>
                  <a:pt x="1421073" y="0"/>
                </a:lnTo>
                <a:lnTo>
                  <a:pt x="1421073" y="346979"/>
                </a:lnTo>
                <a:lnTo>
                  <a:pt x="0" y="3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4075325" y="41179565"/>
            <a:ext cx="2977414" cy="1481013"/>
          </a:xfrm>
          <a:custGeom>
            <a:rect b="b" l="l" r="r" t="t"/>
            <a:pathLst>
              <a:path extrusionOk="0" h="473924" w="923229">
                <a:moveTo>
                  <a:pt x="0" y="0"/>
                </a:moveTo>
                <a:lnTo>
                  <a:pt x="923229" y="0"/>
                </a:lnTo>
                <a:lnTo>
                  <a:pt x="923229" y="473924"/>
                </a:lnTo>
                <a:lnTo>
                  <a:pt x="0" y="4739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25461077" y="40999030"/>
            <a:ext cx="2458946" cy="1784497"/>
          </a:xfrm>
          <a:custGeom>
            <a:rect b="b" l="l" r="r" t="t"/>
            <a:pathLst>
              <a:path extrusionOk="0" h="571039" w="762464">
                <a:moveTo>
                  <a:pt x="0" y="0"/>
                </a:moveTo>
                <a:lnTo>
                  <a:pt x="762464" y="0"/>
                </a:lnTo>
                <a:lnTo>
                  <a:pt x="762464" y="571039"/>
                </a:lnTo>
                <a:lnTo>
                  <a:pt x="0" y="5710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-35056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11142934" y="40992187"/>
            <a:ext cx="2780627" cy="1855772"/>
          </a:xfrm>
          <a:custGeom>
            <a:rect b="b" l="l" r="r" t="t"/>
            <a:pathLst>
              <a:path extrusionOk="0" h="593847" w="862210">
                <a:moveTo>
                  <a:pt x="0" y="0"/>
                </a:moveTo>
                <a:lnTo>
                  <a:pt x="862210" y="0"/>
                </a:lnTo>
                <a:lnTo>
                  <a:pt x="862210" y="593847"/>
                </a:lnTo>
                <a:lnTo>
                  <a:pt x="0" y="5938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7540787" y="40815468"/>
            <a:ext cx="3345151" cy="2209213"/>
          </a:xfrm>
          <a:custGeom>
            <a:rect b="b" l="l" r="r" t="t"/>
            <a:pathLst>
              <a:path extrusionOk="0" h="706948" w="1037256">
                <a:moveTo>
                  <a:pt x="0" y="0"/>
                </a:moveTo>
                <a:lnTo>
                  <a:pt x="1037256" y="0"/>
                </a:lnTo>
                <a:lnTo>
                  <a:pt x="1037256" y="706948"/>
                </a:lnTo>
                <a:lnTo>
                  <a:pt x="0" y="7069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5302836" y="40831933"/>
            <a:ext cx="1980963" cy="2118694"/>
          </a:xfrm>
          <a:custGeom>
            <a:rect b="b" l="l" r="r" t="t"/>
            <a:pathLst>
              <a:path extrusionOk="0" h="677982" w="614252">
                <a:moveTo>
                  <a:pt x="0" y="0"/>
                </a:moveTo>
                <a:lnTo>
                  <a:pt x="614252" y="0"/>
                </a:lnTo>
                <a:lnTo>
                  <a:pt x="614252" y="677982"/>
                </a:lnTo>
                <a:lnTo>
                  <a:pt x="0" y="6779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7462388" y="40688787"/>
            <a:ext cx="3415700" cy="24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2018-08-16T12:16:49Z</dcterms:created>
  <dc:creator>Amanda Oliveira Cunha</dc:creator>
</cp:coreProperties>
</file>